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1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04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81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41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57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91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8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14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00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59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80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62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612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240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596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124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89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923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30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chemeClr val="accent5">
                    <a:lumMod val="75000"/>
                  </a:schemeClr>
                </a:solidFill>
              </a:rPr>
              <a:t>ARS LONGA, VITA BREVIS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                                                             </a:t>
            </a:r>
            <a:r>
              <a:rPr lang="en-US" sz="1600" b="1" i="1" dirty="0" smtClean="0"/>
              <a:t>Hippocrates</a:t>
            </a:r>
            <a:endParaRPr lang="en-US" sz="1600" b="1" i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54980" y="2560319"/>
            <a:ext cx="3309937" cy="3309937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364917" y="2560319"/>
            <a:ext cx="6534731" cy="3599412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bg-BG" b="1" i="1" dirty="0">
                <a:solidFill>
                  <a:schemeClr val="tx1"/>
                </a:solidFill>
              </a:rPr>
              <a:t>На 19-ти </a:t>
            </a:r>
            <a:r>
              <a:rPr lang="bg-BG" b="1" i="1" dirty="0" smtClean="0">
                <a:solidFill>
                  <a:schemeClr val="tx1"/>
                </a:solidFill>
              </a:rPr>
              <a:t>Октомври, </a:t>
            </a:r>
            <a:r>
              <a:rPr lang="bg-BG" b="1" i="1" dirty="0">
                <a:solidFill>
                  <a:schemeClr val="tx1"/>
                </a:solidFill>
              </a:rPr>
              <a:t>в деня на Св. Иван Рилски </a:t>
            </a:r>
            <a:r>
              <a:rPr lang="bg-BG" b="1" i="1" dirty="0" smtClean="0">
                <a:solidFill>
                  <a:schemeClr val="tx1"/>
                </a:solidFill>
              </a:rPr>
              <a:t>Чудотворец </a:t>
            </a:r>
            <a:endParaRPr lang="bg-BG" b="1" i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bg-BG" b="1" i="1" dirty="0" smtClean="0">
                <a:solidFill>
                  <a:schemeClr val="tx1"/>
                </a:solidFill>
              </a:rPr>
              <a:t>от името </a:t>
            </a:r>
            <a:r>
              <a:rPr lang="bg-BG" b="1" i="1" dirty="0" smtClean="0">
                <a:solidFill>
                  <a:schemeClr val="tx1"/>
                </a:solidFill>
              </a:rPr>
              <a:t>на Управителния съвет на БДКЛ и от свое </a:t>
            </a:r>
            <a:r>
              <a:rPr lang="bg-BG" b="1" i="1" dirty="0" smtClean="0">
                <a:solidFill>
                  <a:schemeClr val="tx1"/>
                </a:solidFill>
              </a:rPr>
              <a:t>име </a:t>
            </a:r>
          </a:p>
          <a:p>
            <a:pPr marL="0" indent="0" algn="ctr">
              <a:buNone/>
            </a:pPr>
            <a:r>
              <a:rPr lang="bg-BG" b="1" i="1" dirty="0" smtClean="0">
                <a:solidFill>
                  <a:schemeClr val="tx1"/>
                </a:solidFill>
              </a:rPr>
              <a:t>Ви </a:t>
            </a:r>
            <a:r>
              <a:rPr lang="bg-BG" b="1" i="1" dirty="0" smtClean="0">
                <a:solidFill>
                  <a:schemeClr val="tx1"/>
                </a:solidFill>
              </a:rPr>
              <a:t>поздравявам </a:t>
            </a:r>
            <a:endParaRPr lang="bg-BG" b="1" i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bg-BG" b="1" i="1" dirty="0" smtClean="0">
                <a:solidFill>
                  <a:schemeClr val="tx1"/>
                </a:solidFill>
              </a:rPr>
              <a:t>по </a:t>
            </a:r>
            <a:r>
              <a:rPr lang="bg-BG" b="1" i="1" dirty="0" smtClean="0">
                <a:solidFill>
                  <a:schemeClr val="tx1"/>
                </a:solidFill>
              </a:rPr>
              <a:t>повод  Деня на българския лекар!</a:t>
            </a:r>
          </a:p>
          <a:p>
            <a:pPr marL="0" indent="0" algn="just">
              <a:buNone/>
            </a:pPr>
            <a:endParaRPr lang="bg-BG" dirty="0" smtClean="0"/>
          </a:p>
          <a:p>
            <a:pPr marL="0" indent="0" algn="just">
              <a:buNone/>
            </a:pPr>
            <a:r>
              <a:rPr lang="bg-BG" b="1" i="1" dirty="0" smtClean="0"/>
              <a:t>Нека имаме лека ръка, пълни сърца и светли умове в делника, когато нашите пациенти очакват от нас чудото на изцелението! </a:t>
            </a:r>
          </a:p>
          <a:p>
            <a:pPr marL="0" indent="0" algn="just">
              <a:buNone/>
            </a:pPr>
            <a:r>
              <a:rPr lang="bg-BG" b="1" i="1" dirty="0" smtClean="0"/>
              <a:t>Нека бъдем ведри и любящи у дома, където нашите близки очакват от нас топлина! </a:t>
            </a:r>
          </a:p>
          <a:p>
            <a:pPr marL="0" indent="0" algn="just">
              <a:buNone/>
            </a:pPr>
            <a:r>
              <a:rPr lang="bg-BG" b="1" i="1" dirty="0" smtClean="0"/>
              <a:t>Нека сме здрави, за да успяваме и в двете!</a:t>
            </a:r>
            <a:endParaRPr lang="bg-BG" b="1" i="1" dirty="0" smtClean="0"/>
          </a:p>
          <a:p>
            <a:pPr marL="0" indent="0">
              <a:buNone/>
            </a:pPr>
            <a:r>
              <a:rPr lang="bg-BG" b="1" i="1" dirty="0"/>
              <a:t>Честит празник, колеги</a:t>
            </a:r>
            <a:r>
              <a:rPr lang="bg-BG" b="1" i="1" dirty="0" smtClean="0"/>
              <a:t>!</a:t>
            </a:r>
          </a:p>
          <a:p>
            <a:pPr marL="0" indent="0">
              <a:buNone/>
            </a:pPr>
            <a:r>
              <a:rPr lang="bg-BG" b="1" i="1" dirty="0" smtClean="0"/>
              <a:t>Проф. д-р Яна Бочева, д.м.</a:t>
            </a:r>
          </a:p>
          <a:p>
            <a:pPr marL="0" indent="0">
              <a:buNone/>
            </a:pPr>
            <a:r>
              <a:rPr lang="bg-BG" b="1" i="1" dirty="0" smtClean="0"/>
              <a:t>Председател на БДКЛ</a:t>
            </a:r>
            <a:endParaRPr lang="en-US" b="1" i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9738" y="707493"/>
            <a:ext cx="981541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7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392</TotalTime>
  <Words>103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Garamond</vt:lpstr>
      <vt:lpstr>Organic</vt:lpstr>
      <vt:lpstr>ARS LONGA, VITA BREVIS                                                               Hippocrates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Честит празник, колеги!</dc:title>
  <dc:creator>USER</dc:creator>
  <cp:lastModifiedBy>USER</cp:lastModifiedBy>
  <cp:revision>5</cp:revision>
  <dcterms:created xsi:type="dcterms:W3CDTF">2023-10-19T06:31:08Z</dcterms:created>
  <dcterms:modified xsi:type="dcterms:W3CDTF">2024-10-18T11:51:12Z</dcterms:modified>
</cp:coreProperties>
</file>